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5" r:id="rId2"/>
    <p:sldId id="279" r:id="rId3"/>
    <p:sldId id="287" r:id="rId4"/>
    <p:sldId id="280" r:id="rId5"/>
    <p:sldId id="286" r:id="rId6"/>
    <p:sldId id="284" r:id="rId7"/>
    <p:sldId id="277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780" autoAdjust="0"/>
    <p:restoredTop sz="94660"/>
  </p:normalViewPr>
  <p:slideViewPr>
    <p:cSldViewPr snapToGrid="0">
      <p:cViewPr varScale="1">
        <p:scale>
          <a:sx n="73" d="100"/>
          <a:sy n="73" d="100"/>
        </p:scale>
        <p:origin x="42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4E9C6-E897-4408-9C0F-13CA4FA3142F}" type="datetimeFigureOut">
              <a:rPr lang="en-GB" smtClean="0"/>
              <a:t>03/12/2021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0D292-83C6-43D3-9C48-78860B7293C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545899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4E9C6-E897-4408-9C0F-13CA4FA3142F}" type="datetimeFigureOut">
              <a:rPr lang="en-GB" smtClean="0"/>
              <a:t>03/12/2021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0D292-83C6-43D3-9C48-78860B7293C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396818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4E9C6-E897-4408-9C0F-13CA4FA3142F}" type="datetimeFigureOut">
              <a:rPr lang="en-GB" smtClean="0"/>
              <a:t>03/12/2021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0D292-83C6-43D3-9C48-78860B7293C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453565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4E9C6-E897-4408-9C0F-13CA4FA3142F}" type="datetimeFigureOut">
              <a:rPr lang="en-GB" smtClean="0"/>
              <a:t>03/12/2021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0D292-83C6-43D3-9C48-78860B7293C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909877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4E9C6-E897-4408-9C0F-13CA4FA3142F}" type="datetimeFigureOut">
              <a:rPr lang="en-GB" smtClean="0"/>
              <a:t>03/12/2021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0D292-83C6-43D3-9C48-78860B7293C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831624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4E9C6-E897-4408-9C0F-13CA4FA3142F}" type="datetimeFigureOut">
              <a:rPr lang="en-GB" smtClean="0"/>
              <a:t>03/12/2021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0D292-83C6-43D3-9C48-78860B7293C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56638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4E9C6-E897-4408-9C0F-13CA4FA3142F}" type="datetimeFigureOut">
              <a:rPr lang="en-GB" smtClean="0"/>
              <a:t>03/12/2021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0D292-83C6-43D3-9C48-78860B7293C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79863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4E9C6-E897-4408-9C0F-13CA4FA3142F}" type="datetimeFigureOut">
              <a:rPr lang="en-GB" smtClean="0"/>
              <a:t>03/12/2021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0D292-83C6-43D3-9C48-78860B7293C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410102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4E9C6-E897-4408-9C0F-13CA4FA3142F}" type="datetimeFigureOut">
              <a:rPr lang="en-GB" smtClean="0"/>
              <a:t>03/12/2021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0D292-83C6-43D3-9C48-78860B7293C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832005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4E9C6-E897-4408-9C0F-13CA4FA3142F}" type="datetimeFigureOut">
              <a:rPr lang="en-GB" smtClean="0"/>
              <a:t>03/12/2021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0D292-83C6-43D3-9C48-78860B7293C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181703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4E9C6-E897-4408-9C0F-13CA4FA3142F}" type="datetimeFigureOut">
              <a:rPr lang="en-GB" smtClean="0"/>
              <a:t>03/12/2021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0D292-83C6-43D3-9C48-78860B7293C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3107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F4E9C6-E897-4408-9C0F-13CA4FA3142F}" type="datetimeFigureOut">
              <a:rPr lang="en-GB" smtClean="0"/>
              <a:t>03/12/2021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40D292-83C6-43D3-9C48-78860B7293C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33326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G"/><Relationship Id="rId9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2421" y="2520439"/>
            <a:ext cx="2127158" cy="2636008"/>
          </a:xfrm>
          <a:prstGeom prst="rect">
            <a:avLst/>
          </a:prstGeom>
        </p:spPr>
      </p:pic>
      <p:pic>
        <p:nvPicPr>
          <p:cNvPr id="3" name="Content Placeholder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9859" y="2328579"/>
            <a:ext cx="2252285" cy="3019731"/>
          </a:xfrm>
          <a:prstGeom prst="rect">
            <a:avLst/>
          </a:prstGeom>
        </p:spPr>
      </p:pic>
      <p:pic>
        <p:nvPicPr>
          <p:cNvPr id="4" name="Content Placeholder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9155" y="2503757"/>
            <a:ext cx="1993690" cy="2669375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7891" y="375039"/>
            <a:ext cx="1622425" cy="1178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048000" y="5051522"/>
            <a:ext cx="5781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omic Sans MS" panose="030F0702030302020204" pitchFamily="66" charset="0"/>
              </a:rPr>
              <a:t> 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1757502" y="375039"/>
            <a:ext cx="8796327" cy="6116442"/>
            <a:chOff x="1697837" y="375354"/>
            <a:chExt cx="8796327" cy="6116442"/>
          </a:xfrm>
        </p:grpSpPr>
        <p:sp>
          <p:nvSpPr>
            <p:cNvPr id="8" name="Rectangle 7"/>
            <p:cNvSpPr/>
            <p:nvPr/>
          </p:nvSpPr>
          <p:spPr>
            <a:xfrm>
              <a:off x="1697837" y="375354"/>
              <a:ext cx="8796327" cy="6116442"/>
            </a:xfrm>
            <a:prstGeom prst="rect">
              <a:avLst/>
            </a:prstGeom>
            <a:solidFill>
              <a:schemeClr val="bg1"/>
            </a:solidFill>
            <a:ln w="76200">
              <a:solidFill>
                <a:srgbClr val="0099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 sz="1576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1771698" y="438410"/>
              <a:ext cx="8670214" cy="5990330"/>
            </a:xfrm>
            <a:prstGeom prst="rect">
              <a:avLst/>
            </a:prstGeom>
            <a:solidFill>
              <a:schemeClr val="bg1"/>
            </a:solidFill>
            <a:ln w="76200">
              <a:solidFill>
                <a:srgbClr val="CC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 sz="1576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pic>
          <p:nvPicPr>
            <p:cNvPr id="10" name="Picture 5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07272" y="654223"/>
              <a:ext cx="1061705" cy="7715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</p:pic>
        <p:pic>
          <p:nvPicPr>
            <p:cNvPr id="11" name="Picture 5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33393" y="645570"/>
              <a:ext cx="1061705" cy="7715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</p:pic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02447" y="619661"/>
              <a:ext cx="1187107" cy="12907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3" name="TextBox 12"/>
            <p:cNvSpPr txBox="1"/>
            <p:nvPr/>
          </p:nvSpPr>
          <p:spPr>
            <a:xfrm>
              <a:off x="1963837" y="5633137"/>
              <a:ext cx="8327383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>
                  <a:latin typeface="Comic Sans MS" panose="030F0702030302020204" pitchFamily="66" charset="0"/>
                </a:rPr>
                <a:t>Well done Ziggy! </a:t>
              </a:r>
              <a:endParaRPr lang="en-GB" dirty="0">
                <a:latin typeface="Comic Sans MS" panose="030F0702030302020204" pitchFamily="66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950160" y="5004497"/>
              <a:ext cx="8327383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latin typeface="Comic Sans MS" panose="030F0702030302020204" pitchFamily="66" charset="0"/>
                </a:rPr>
                <a:t>For concentrating and engaging so well in our art </a:t>
              </a:r>
              <a:r>
                <a:rPr lang="en-US" dirty="0" smtClean="0">
                  <a:latin typeface="Comic Sans MS" panose="030F0702030302020204" pitchFamily="66" charset="0"/>
                </a:rPr>
                <a:t>lesson this </a:t>
              </a:r>
              <a:r>
                <a:rPr lang="en-US" dirty="0" smtClean="0">
                  <a:latin typeface="Comic Sans MS" panose="030F0702030302020204" pitchFamily="66" charset="0"/>
                </a:rPr>
                <a:t>week. </a:t>
              </a:r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976876" y="4572109"/>
              <a:ext cx="8327383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 smtClean="0">
                  <a:latin typeface="Comic Sans MS" panose="030F0702030302020204" pitchFamily="66" charset="0"/>
                </a:rPr>
                <a:t>Ziggy</a:t>
              </a:r>
              <a:endParaRPr lang="en-GB" sz="2000" b="1" dirty="0">
                <a:latin typeface="Comic Sans MS" panose="030F0702030302020204" pitchFamily="66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932309" y="5962825"/>
              <a:ext cx="8327383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GB" dirty="0" smtClean="0">
                  <a:latin typeface="Comic Sans MS" panose="030F0702030302020204" pitchFamily="66" charset="0"/>
                </a:rPr>
                <a:t>Date: </a:t>
              </a:r>
              <a:r>
                <a:rPr lang="en-GB" dirty="0" smtClean="0">
                  <a:latin typeface="Comic Sans MS" panose="030F0702030302020204" pitchFamily="66" charset="0"/>
                </a:rPr>
                <a:t>3rd </a:t>
              </a:r>
              <a:r>
                <a:rPr lang="en-GB" dirty="0" smtClean="0">
                  <a:latin typeface="Comic Sans MS" panose="030F0702030302020204" pitchFamily="66" charset="0"/>
                </a:rPr>
                <a:t>December </a:t>
              </a:r>
              <a:r>
                <a:rPr lang="en-GB" dirty="0" smtClean="0">
                  <a:latin typeface="Comic Sans MS" panose="030F0702030302020204" pitchFamily="66" charset="0"/>
                </a:rPr>
                <a:t>2021</a:t>
              </a:r>
              <a:endParaRPr lang="en-GB" dirty="0">
                <a:latin typeface="Comic Sans MS" panose="030F0702030302020204" pitchFamily="66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932308" y="1781788"/>
              <a:ext cx="8327383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 smtClean="0">
                  <a:latin typeface="Comic Sans MS" panose="030F0702030302020204" pitchFamily="66" charset="0"/>
                </a:rPr>
                <a:t>Achievement Award</a:t>
              </a:r>
              <a:endParaRPr lang="en-GB" sz="2000" b="1" dirty="0">
                <a:latin typeface="Comic Sans MS" panose="030F0702030302020204" pitchFamily="66" charset="0"/>
              </a:endParaRPr>
            </a:p>
          </p:txBody>
        </p:sp>
      </p:grpSp>
      <p:pic>
        <p:nvPicPr>
          <p:cNvPr id="18" name="Picture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6599" y="2211905"/>
            <a:ext cx="1830895" cy="2330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661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2421" y="2520439"/>
            <a:ext cx="2127158" cy="2636008"/>
          </a:xfrm>
          <a:prstGeom prst="rect">
            <a:avLst/>
          </a:prstGeom>
        </p:spPr>
      </p:pic>
      <p:pic>
        <p:nvPicPr>
          <p:cNvPr id="3" name="Content Placeholder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9859" y="2328579"/>
            <a:ext cx="2252285" cy="3019731"/>
          </a:xfrm>
          <a:prstGeom prst="rect">
            <a:avLst/>
          </a:prstGeom>
        </p:spPr>
      </p:pic>
      <p:pic>
        <p:nvPicPr>
          <p:cNvPr id="4" name="Content Placeholder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9155" y="2503757"/>
            <a:ext cx="1993690" cy="2669375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7891" y="375039"/>
            <a:ext cx="1622425" cy="1178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048000" y="5051522"/>
            <a:ext cx="5781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omic Sans MS" panose="030F0702030302020204" pitchFamily="66" charset="0"/>
              </a:rPr>
              <a:t> 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1796691" y="375039"/>
            <a:ext cx="8796327" cy="6116442"/>
            <a:chOff x="1697837" y="375354"/>
            <a:chExt cx="8796327" cy="6116442"/>
          </a:xfrm>
        </p:grpSpPr>
        <p:sp>
          <p:nvSpPr>
            <p:cNvPr id="8" name="Rectangle 7"/>
            <p:cNvSpPr/>
            <p:nvPr/>
          </p:nvSpPr>
          <p:spPr>
            <a:xfrm>
              <a:off x="1697837" y="375354"/>
              <a:ext cx="8796327" cy="6116442"/>
            </a:xfrm>
            <a:prstGeom prst="rect">
              <a:avLst/>
            </a:prstGeom>
            <a:solidFill>
              <a:schemeClr val="bg1"/>
            </a:solidFill>
            <a:ln w="76200">
              <a:solidFill>
                <a:srgbClr val="0099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 sz="1576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1778744" y="438410"/>
              <a:ext cx="8670214" cy="5990330"/>
            </a:xfrm>
            <a:prstGeom prst="rect">
              <a:avLst/>
            </a:prstGeom>
            <a:solidFill>
              <a:schemeClr val="bg1"/>
            </a:solidFill>
            <a:ln w="76200">
              <a:solidFill>
                <a:srgbClr val="CC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 sz="1576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pic>
          <p:nvPicPr>
            <p:cNvPr id="10" name="Picture 5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07272" y="654223"/>
              <a:ext cx="1061705" cy="7715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</p:pic>
        <p:pic>
          <p:nvPicPr>
            <p:cNvPr id="11" name="Picture 5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33393" y="645570"/>
              <a:ext cx="1061705" cy="7715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</p:pic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02447" y="619661"/>
              <a:ext cx="1187107" cy="12907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3" name="TextBox 12"/>
            <p:cNvSpPr txBox="1"/>
            <p:nvPr/>
          </p:nvSpPr>
          <p:spPr>
            <a:xfrm>
              <a:off x="1963837" y="5633137"/>
              <a:ext cx="8327383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>
                  <a:latin typeface="Comic Sans MS" panose="030F0702030302020204" pitchFamily="66" charset="0"/>
                </a:rPr>
                <a:t>Well done Alex! </a:t>
              </a:r>
              <a:endParaRPr lang="en-GB" dirty="0">
                <a:latin typeface="Comic Sans MS" panose="030F0702030302020204" pitchFamily="66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950160" y="5004497"/>
              <a:ext cx="8327383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latin typeface="Comic Sans MS" panose="030F0702030302020204" pitchFamily="66" charset="0"/>
                </a:rPr>
                <a:t>For finding an adult and asking for help to unlock the gate. </a:t>
              </a:r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976876" y="4572109"/>
              <a:ext cx="8327383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 smtClean="0">
                  <a:latin typeface="Comic Sans MS" panose="030F0702030302020204" pitchFamily="66" charset="0"/>
                </a:rPr>
                <a:t>Alex </a:t>
              </a:r>
              <a:endParaRPr lang="en-GB" sz="2000" b="1" dirty="0">
                <a:latin typeface="Comic Sans MS" panose="030F0702030302020204" pitchFamily="66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932309" y="5962825"/>
              <a:ext cx="8327383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GB" dirty="0" smtClean="0">
                  <a:latin typeface="Comic Sans MS" panose="030F0702030302020204" pitchFamily="66" charset="0"/>
                </a:rPr>
                <a:t>Date: </a:t>
              </a:r>
              <a:r>
                <a:rPr lang="en-GB" dirty="0" smtClean="0">
                  <a:latin typeface="Comic Sans MS" panose="030F0702030302020204" pitchFamily="66" charset="0"/>
                </a:rPr>
                <a:t>3rd </a:t>
              </a:r>
              <a:r>
                <a:rPr lang="en-GB" dirty="0" smtClean="0">
                  <a:latin typeface="Comic Sans MS" panose="030F0702030302020204" pitchFamily="66" charset="0"/>
                </a:rPr>
                <a:t>December </a:t>
              </a:r>
              <a:r>
                <a:rPr lang="en-GB" dirty="0" smtClean="0">
                  <a:latin typeface="Comic Sans MS" panose="030F0702030302020204" pitchFamily="66" charset="0"/>
                </a:rPr>
                <a:t>2021</a:t>
              </a:r>
              <a:endParaRPr lang="en-GB" dirty="0">
                <a:latin typeface="Comic Sans MS" panose="030F0702030302020204" pitchFamily="66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932308" y="1781788"/>
              <a:ext cx="8327383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 smtClean="0">
                  <a:latin typeface="Comic Sans MS" panose="030F0702030302020204" pitchFamily="66" charset="0"/>
                </a:rPr>
                <a:t>Achievement Award</a:t>
              </a:r>
              <a:endParaRPr lang="en-GB" sz="2000" b="1" dirty="0">
                <a:latin typeface="Comic Sans MS" panose="030F0702030302020204" pitchFamily="66" charset="0"/>
              </a:endParaRPr>
            </a:p>
          </p:txBody>
        </p:sp>
      </p:grpSp>
      <p:pic>
        <p:nvPicPr>
          <p:cNvPr id="18" name="Picture 1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0949" y="2337982"/>
            <a:ext cx="1663512" cy="2138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437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2421" y="2520439"/>
            <a:ext cx="2127158" cy="2636008"/>
          </a:xfrm>
          <a:prstGeom prst="rect">
            <a:avLst/>
          </a:prstGeom>
        </p:spPr>
      </p:pic>
      <p:pic>
        <p:nvPicPr>
          <p:cNvPr id="3" name="Content Placeholder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9859" y="2328579"/>
            <a:ext cx="2252285" cy="3019731"/>
          </a:xfrm>
          <a:prstGeom prst="rect">
            <a:avLst/>
          </a:prstGeom>
        </p:spPr>
      </p:pic>
      <p:pic>
        <p:nvPicPr>
          <p:cNvPr id="4" name="Content Placeholder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9155" y="2503757"/>
            <a:ext cx="1993690" cy="2669375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7891" y="375039"/>
            <a:ext cx="1622425" cy="1178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048000" y="5051522"/>
            <a:ext cx="5781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omic Sans MS" panose="030F0702030302020204" pitchFamily="66" charset="0"/>
              </a:rPr>
              <a:t> 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1757502" y="375039"/>
            <a:ext cx="8796327" cy="6116442"/>
            <a:chOff x="1697837" y="375354"/>
            <a:chExt cx="8796327" cy="6116442"/>
          </a:xfrm>
        </p:grpSpPr>
        <p:sp>
          <p:nvSpPr>
            <p:cNvPr id="8" name="Rectangle 7"/>
            <p:cNvSpPr/>
            <p:nvPr/>
          </p:nvSpPr>
          <p:spPr>
            <a:xfrm>
              <a:off x="1697837" y="375354"/>
              <a:ext cx="8796327" cy="6116442"/>
            </a:xfrm>
            <a:prstGeom prst="rect">
              <a:avLst/>
            </a:prstGeom>
            <a:solidFill>
              <a:schemeClr val="bg1"/>
            </a:solidFill>
            <a:ln w="76200">
              <a:solidFill>
                <a:srgbClr val="0099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 sz="1576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1771698" y="438410"/>
              <a:ext cx="8670214" cy="5990330"/>
            </a:xfrm>
            <a:prstGeom prst="rect">
              <a:avLst/>
            </a:prstGeom>
            <a:solidFill>
              <a:schemeClr val="bg1"/>
            </a:solidFill>
            <a:ln w="76200">
              <a:solidFill>
                <a:srgbClr val="CC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 sz="1576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pic>
          <p:nvPicPr>
            <p:cNvPr id="10" name="Picture 5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07272" y="654223"/>
              <a:ext cx="1061705" cy="7715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</p:pic>
        <p:pic>
          <p:nvPicPr>
            <p:cNvPr id="11" name="Picture 5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33393" y="645570"/>
              <a:ext cx="1061705" cy="7715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</p:pic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02447" y="619661"/>
              <a:ext cx="1187107" cy="12907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3" name="TextBox 12"/>
            <p:cNvSpPr txBox="1"/>
            <p:nvPr/>
          </p:nvSpPr>
          <p:spPr>
            <a:xfrm>
              <a:off x="1963837" y="5633137"/>
              <a:ext cx="8327383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>
                  <a:latin typeface="Comic Sans MS" panose="030F0702030302020204" pitchFamily="66" charset="0"/>
                </a:rPr>
                <a:t>Well done </a:t>
              </a:r>
              <a:r>
                <a:rPr lang="en-GB" dirty="0">
                  <a:latin typeface="Comic Sans MS" panose="030F0702030302020204" pitchFamily="66" charset="0"/>
                </a:rPr>
                <a:t>N</a:t>
              </a:r>
              <a:r>
                <a:rPr lang="en-GB" dirty="0" smtClean="0">
                  <a:latin typeface="Comic Sans MS" panose="030F0702030302020204" pitchFamily="66" charset="0"/>
                </a:rPr>
                <a:t>alin! </a:t>
              </a:r>
              <a:endParaRPr lang="en-GB" dirty="0">
                <a:latin typeface="Comic Sans MS" panose="030F0702030302020204" pitchFamily="66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304712" y="5083168"/>
              <a:ext cx="7968658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Comic Sans MS" panose="030F0702030302020204" pitchFamily="66" charset="0"/>
                </a:rPr>
                <a:t>For </a:t>
              </a:r>
              <a:r>
                <a:rPr lang="en-US" dirty="0" smtClean="0">
                  <a:latin typeface="Comic Sans MS" panose="030F0702030302020204" pitchFamily="66" charset="0"/>
                </a:rPr>
                <a:t>successfully following </a:t>
              </a:r>
              <a:r>
                <a:rPr lang="en-US" dirty="0" smtClean="0">
                  <a:latin typeface="Comic Sans MS" panose="030F0702030302020204" pitchFamily="66" charset="0"/>
                </a:rPr>
                <a:t>instructions in the swimming pool when on his front and back. </a:t>
              </a:r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005993" y="4690353"/>
              <a:ext cx="8327383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 smtClean="0">
                  <a:latin typeface="Comic Sans MS" panose="030F0702030302020204" pitchFamily="66" charset="0"/>
                </a:rPr>
                <a:t>Nalin</a:t>
              </a:r>
              <a:r>
                <a:rPr lang="en-GB" dirty="0" smtClean="0">
                  <a:latin typeface="Comic Sans MS" panose="030F0702030302020204" pitchFamily="66" charset="0"/>
                </a:rPr>
                <a:t> </a:t>
              </a:r>
              <a:endParaRPr lang="en-GB" dirty="0">
                <a:latin typeface="Comic Sans MS" panose="030F0702030302020204" pitchFamily="66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932309" y="5962825"/>
              <a:ext cx="8327383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GB" dirty="0" smtClean="0">
                  <a:latin typeface="Comic Sans MS" panose="030F0702030302020204" pitchFamily="66" charset="0"/>
                </a:rPr>
                <a:t>Date: </a:t>
              </a:r>
              <a:r>
                <a:rPr lang="en-GB" dirty="0" smtClean="0">
                  <a:latin typeface="Comic Sans MS" panose="030F0702030302020204" pitchFamily="66" charset="0"/>
                </a:rPr>
                <a:t>3rd </a:t>
              </a:r>
              <a:r>
                <a:rPr lang="en-GB" dirty="0" smtClean="0">
                  <a:latin typeface="Comic Sans MS" panose="030F0702030302020204" pitchFamily="66" charset="0"/>
                </a:rPr>
                <a:t>December </a:t>
              </a:r>
              <a:r>
                <a:rPr lang="en-GB" dirty="0" smtClean="0">
                  <a:latin typeface="Comic Sans MS" panose="030F0702030302020204" pitchFamily="66" charset="0"/>
                </a:rPr>
                <a:t>2021</a:t>
              </a:r>
              <a:endParaRPr lang="en-GB" dirty="0">
                <a:latin typeface="Comic Sans MS" panose="030F0702030302020204" pitchFamily="66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932308" y="1781788"/>
              <a:ext cx="8327383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 smtClean="0">
                  <a:latin typeface="Comic Sans MS" panose="030F0702030302020204" pitchFamily="66" charset="0"/>
                </a:rPr>
                <a:t>Achievement Award</a:t>
              </a:r>
              <a:endParaRPr lang="en-GB" sz="2000" b="1" dirty="0">
                <a:latin typeface="Comic Sans MS" panose="030F0702030302020204" pitchFamily="66" charset="0"/>
              </a:endParaRPr>
            </a:p>
          </p:txBody>
        </p:sp>
      </p:grpSp>
      <p:pic>
        <p:nvPicPr>
          <p:cNvPr id="19" name="Picture 1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7545" y="2195659"/>
            <a:ext cx="2037862" cy="2526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100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2421" y="2520439"/>
            <a:ext cx="2127158" cy="2636008"/>
          </a:xfrm>
          <a:prstGeom prst="rect">
            <a:avLst/>
          </a:prstGeom>
        </p:spPr>
      </p:pic>
      <p:pic>
        <p:nvPicPr>
          <p:cNvPr id="3" name="Content Placeholder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9859" y="2328579"/>
            <a:ext cx="2252285" cy="3019731"/>
          </a:xfrm>
          <a:prstGeom prst="rect">
            <a:avLst/>
          </a:prstGeom>
        </p:spPr>
      </p:pic>
      <p:pic>
        <p:nvPicPr>
          <p:cNvPr id="4" name="Content Placeholder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9155" y="2503757"/>
            <a:ext cx="1993690" cy="2669375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7891" y="375039"/>
            <a:ext cx="1622425" cy="1178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048000" y="5051522"/>
            <a:ext cx="5781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omic Sans MS" panose="030F0702030302020204" pitchFamily="66" charset="0"/>
              </a:rPr>
              <a:t> 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1757502" y="375039"/>
            <a:ext cx="8796327" cy="6116442"/>
            <a:chOff x="1697837" y="375354"/>
            <a:chExt cx="8796327" cy="6116442"/>
          </a:xfrm>
        </p:grpSpPr>
        <p:sp>
          <p:nvSpPr>
            <p:cNvPr id="8" name="Rectangle 7"/>
            <p:cNvSpPr/>
            <p:nvPr/>
          </p:nvSpPr>
          <p:spPr>
            <a:xfrm>
              <a:off x="1697837" y="375354"/>
              <a:ext cx="8796327" cy="6116442"/>
            </a:xfrm>
            <a:prstGeom prst="rect">
              <a:avLst/>
            </a:prstGeom>
            <a:solidFill>
              <a:schemeClr val="bg1"/>
            </a:solidFill>
            <a:ln w="76200">
              <a:solidFill>
                <a:srgbClr val="0099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 sz="1576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1771698" y="438410"/>
              <a:ext cx="8670214" cy="5990330"/>
            </a:xfrm>
            <a:prstGeom prst="rect">
              <a:avLst/>
            </a:prstGeom>
            <a:solidFill>
              <a:schemeClr val="bg1"/>
            </a:solidFill>
            <a:ln w="76200">
              <a:solidFill>
                <a:srgbClr val="CC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 sz="1576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pic>
          <p:nvPicPr>
            <p:cNvPr id="10" name="Picture 5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07272" y="654223"/>
              <a:ext cx="1061705" cy="7715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</p:pic>
        <p:pic>
          <p:nvPicPr>
            <p:cNvPr id="11" name="Picture 5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33393" y="645570"/>
              <a:ext cx="1061705" cy="7715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</p:pic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02447" y="619661"/>
              <a:ext cx="1187107" cy="12907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3" name="TextBox 12"/>
            <p:cNvSpPr txBox="1"/>
            <p:nvPr/>
          </p:nvSpPr>
          <p:spPr>
            <a:xfrm>
              <a:off x="1963837" y="5633137"/>
              <a:ext cx="8327383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>
                  <a:latin typeface="Comic Sans MS" panose="030F0702030302020204" pitchFamily="66" charset="0"/>
                </a:rPr>
                <a:t>Well done Elwyn! </a:t>
              </a:r>
              <a:endParaRPr lang="en-GB" dirty="0">
                <a:latin typeface="Comic Sans MS" panose="030F0702030302020204" pitchFamily="66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278586" y="5004497"/>
              <a:ext cx="7998957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Comic Sans MS" panose="030F0702030302020204" pitchFamily="66" charset="0"/>
                </a:rPr>
                <a:t>For helping a friend with a job outside of class and taking the register to reception independently. </a:t>
              </a:r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976876" y="4572109"/>
              <a:ext cx="8327383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 smtClean="0">
                  <a:latin typeface="Comic Sans MS" panose="030F0702030302020204" pitchFamily="66" charset="0"/>
                </a:rPr>
                <a:t>Elwyn</a:t>
              </a:r>
              <a:r>
                <a:rPr lang="en-GB" dirty="0" smtClean="0">
                  <a:latin typeface="Comic Sans MS" panose="030F0702030302020204" pitchFamily="66" charset="0"/>
                </a:rPr>
                <a:t> </a:t>
              </a:r>
              <a:endParaRPr lang="en-GB" dirty="0">
                <a:latin typeface="Comic Sans MS" panose="030F0702030302020204" pitchFamily="66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932309" y="5962825"/>
              <a:ext cx="8327383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GB" dirty="0" smtClean="0">
                  <a:latin typeface="Comic Sans MS" panose="030F0702030302020204" pitchFamily="66" charset="0"/>
                </a:rPr>
                <a:t>Date: </a:t>
              </a:r>
              <a:r>
                <a:rPr lang="en-GB" dirty="0" smtClean="0">
                  <a:latin typeface="Comic Sans MS" panose="030F0702030302020204" pitchFamily="66" charset="0"/>
                </a:rPr>
                <a:t>3rd </a:t>
              </a:r>
              <a:r>
                <a:rPr lang="en-GB" dirty="0" smtClean="0">
                  <a:latin typeface="Comic Sans MS" panose="030F0702030302020204" pitchFamily="66" charset="0"/>
                </a:rPr>
                <a:t>December </a:t>
              </a:r>
              <a:r>
                <a:rPr lang="en-GB" dirty="0" smtClean="0">
                  <a:latin typeface="Comic Sans MS" panose="030F0702030302020204" pitchFamily="66" charset="0"/>
                </a:rPr>
                <a:t>2021</a:t>
              </a:r>
              <a:endParaRPr lang="en-GB" dirty="0">
                <a:latin typeface="Comic Sans MS" panose="030F0702030302020204" pitchFamily="66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932308" y="1781788"/>
              <a:ext cx="8327383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 smtClean="0">
                  <a:latin typeface="Comic Sans MS" panose="030F0702030302020204" pitchFamily="66" charset="0"/>
                </a:rPr>
                <a:t>Achievement Award</a:t>
              </a:r>
              <a:endParaRPr lang="en-GB" sz="2000" b="1" dirty="0">
                <a:latin typeface="Comic Sans MS" panose="030F0702030302020204" pitchFamily="66" charset="0"/>
              </a:endParaRPr>
            </a:p>
          </p:txBody>
        </p:sp>
      </p:grpSp>
      <p:pic>
        <p:nvPicPr>
          <p:cNvPr id="19" name="Picture 1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021962" y="2471889"/>
            <a:ext cx="2345780" cy="1759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5711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2421" y="2520439"/>
            <a:ext cx="2127158" cy="2636008"/>
          </a:xfrm>
          <a:prstGeom prst="rect">
            <a:avLst/>
          </a:prstGeom>
        </p:spPr>
      </p:pic>
      <p:pic>
        <p:nvPicPr>
          <p:cNvPr id="3" name="Content Placeholder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9859" y="2328579"/>
            <a:ext cx="2252285" cy="3019731"/>
          </a:xfrm>
          <a:prstGeom prst="rect">
            <a:avLst/>
          </a:prstGeom>
        </p:spPr>
      </p:pic>
      <p:pic>
        <p:nvPicPr>
          <p:cNvPr id="4" name="Content Placeholder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9155" y="2503757"/>
            <a:ext cx="1993690" cy="2669375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7891" y="375039"/>
            <a:ext cx="1622425" cy="1178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048000" y="5051522"/>
            <a:ext cx="5781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omic Sans MS" panose="030F0702030302020204" pitchFamily="66" charset="0"/>
              </a:rPr>
              <a:t> 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1796691" y="375039"/>
            <a:ext cx="8796327" cy="6116442"/>
            <a:chOff x="1697837" y="375354"/>
            <a:chExt cx="8796327" cy="6116442"/>
          </a:xfrm>
        </p:grpSpPr>
        <p:sp>
          <p:nvSpPr>
            <p:cNvPr id="8" name="Rectangle 7"/>
            <p:cNvSpPr/>
            <p:nvPr/>
          </p:nvSpPr>
          <p:spPr>
            <a:xfrm>
              <a:off x="1697837" y="375354"/>
              <a:ext cx="8796327" cy="6116442"/>
            </a:xfrm>
            <a:prstGeom prst="rect">
              <a:avLst/>
            </a:prstGeom>
            <a:solidFill>
              <a:schemeClr val="bg1"/>
            </a:solidFill>
            <a:ln w="76200">
              <a:solidFill>
                <a:srgbClr val="0099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 sz="1576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1760892" y="438410"/>
              <a:ext cx="8670214" cy="5990330"/>
            </a:xfrm>
            <a:prstGeom prst="rect">
              <a:avLst/>
            </a:prstGeom>
            <a:solidFill>
              <a:schemeClr val="bg1"/>
            </a:solidFill>
            <a:ln w="76200">
              <a:solidFill>
                <a:srgbClr val="CC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 sz="1576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pic>
          <p:nvPicPr>
            <p:cNvPr id="10" name="Picture 5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07272" y="654223"/>
              <a:ext cx="1061705" cy="7715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</p:pic>
        <p:pic>
          <p:nvPicPr>
            <p:cNvPr id="11" name="Picture 5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33393" y="645570"/>
              <a:ext cx="1061705" cy="7715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</p:pic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02447" y="619661"/>
              <a:ext cx="1187107" cy="12907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3" name="TextBox 12"/>
            <p:cNvSpPr txBox="1"/>
            <p:nvPr/>
          </p:nvSpPr>
          <p:spPr>
            <a:xfrm>
              <a:off x="1963838" y="5715103"/>
              <a:ext cx="8327383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>
                  <a:latin typeface="Comic Sans MS" panose="030F0702030302020204" pitchFamily="66" charset="0"/>
                </a:rPr>
                <a:t>Well done Reggie! </a:t>
              </a:r>
              <a:endParaRPr lang="en-GB" dirty="0">
                <a:latin typeface="Comic Sans MS" panose="030F0702030302020204" pitchFamily="66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932307" y="5154471"/>
              <a:ext cx="8327383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latin typeface="Comic Sans MS" panose="030F0702030302020204" pitchFamily="66" charset="0"/>
                </a:rPr>
                <a:t>For </a:t>
              </a:r>
              <a:r>
                <a:rPr lang="en-US" dirty="0" smtClean="0">
                  <a:latin typeface="Comic Sans MS" panose="030F0702030302020204" pitchFamily="66" charset="0"/>
                </a:rPr>
                <a:t>requesting and </a:t>
              </a:r>
              <a:r>
                <a:rPr lang="en-US" dirty="0">
                  <a:latin typeface="Comic Sans MS" panose="030F0702030302020204" pitchFamily="66" charset="0"/>
                </a:rPr>
                <a:t>travelling independently to </a:t>
              </a:r>
              <a:r>
                <a:rPr lang="en-US" dirty="0" smtClean="0">
                  <a:latin typeface="Comic Sans MS" panose="030F0702030302020204" pitchFamily="66" charset="0"/>
                </a:rPr>
                <a:t>an adult with song </a:t>
              </a:r>
              <a:r>
                <a:rPr lang="en-US" dirty="0" smtClean="0">
                  <a:latin typeface="Comic Sans MS" panose="030F0702030302020204" pitchFamily="66" charset="0"/>
                </a:rPr>
                <a:t>choices. </a:t>
              </a:r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976876" y="4572109"/>
              <a:ext cx="8327383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endParaRPr lang="en-GB" dirty="0">
                <a:latin typeface="Comic Sans MS" panose="030F0702030302020204" pitchFamily="66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932309" y="5962825"/>
              <a:ext cx="8327383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GB" dirty="0" smtClean="0">
                  <a:latin typeface="Comic Sans MS" panose="030F0702030302020204" pitchFamily="66" charset="0"/>
                </a:rPr>
                <a:t>Date: </a:t>
              </a:r>
              <a:r>
                <a:rPr lang="en-GB" dirty="0" smtClean="0">
                  <a:latin typeface="Comic Sans MS" panose="030F0702030302020204" pitchFamily="66" charset="0"/>
                </a:rPr>
                <a:t>3rd </a:t>
              </a:r>
              <a:r>
                <a:rPr lang="en-GB" dirty="0" smtClean="0">
                  <a:latin typeface="Comic Sans MS" panose="030F0702030302020204" pitchFamily="66" charset="0"/>
                </a:rPr>
                <a:t>December </a:t>
              </a:r>
              <a:r>
                <a:rPr lang="en-GB" dirty="0" smtClean="0">
                  <a:latin typeface="Comic Sans MS" panose="030F0702030302020204" pitchFamily="66" charset="0"/>
                </a:rPr>
                <a:t>2021</a:t>
              </a:r>
              <a:endParaRPr lang="en-GB" dirty="0">
                <a:latin typeface="Comic Sans MS" panose="030F0702030302020204" pitchFamily="66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932308" y="1781788"/>
              <a:ext cx="8327383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 smtClean="0">
                  <a:latin typeface="Comic Sans MS" panose="030F0702030302020204" pitchFamily="66" charset="0"/>
                </a:rPr>
                <a:t>Communicator of the </a:t>
              </a:r>
              <a:r>
                <a:rPr lang="en-GB" sz="2000" b="1" dirty="0" smtClean="0">
                  <a:latin typeface="Comic Sans MS" panose="030F0702030302020204" pitchFamily="66" charset="0"/>
                </a:rPr>
                <a:t>Week</a:t>
              </a:r>
              <a:endParaRPr lang="en-GB" sz="2000" b="1" dirty="0">
                <a:latin typeface="Comic Sans MS" panose="030F0702030302020204" pitchFamily="66" charset="0"/>
              </a:endParaRPr>
            </a:p>
          </p:txBody>
        </p:sp>
      </p:grp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827"/>
          <a:stretch/>
        </p:blipFill>
        <p:spPr>
          <a:xfrm>
            <a:off x="5099155" y="2244639"/>
            <a:ext cx="2066242" cy="2376201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5716691" y="4730084"/>
            <a:ext cx="97815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b="1" dirty="0">
                <a:latin typeface="Comic Sans MS" panose="030F0702030302020204" pitchFamily="66" charset="0"/>
              </a:rPr>
              <a:t>Reggie</a:t>
            </a:r>
          </a:p>
        </p:txBody>
      </p:sp>
    </p:spTree>
    <p:extLst>
      <p:ext uri="{BB962C8B-B14F-4D97-AF65-F5344CB8AC3E}">
        <p14:creationId xmlns:p14="http://schemas.microsoft.com/office/powerpoint/2010/main" val="145894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2421" y="2520439"/>
            <a:ext cx="2127158" cy="2636008"/>
          </a:xfrm>
          <a:prstGeom prst="rect">
            <a:avLst/>
          </a:prstGeom>
        </p:spPr>
      </p:pic>
      <p:pic>
        <p:nvPicPr>
          <p:cNvPr id="3" name="Content Placeholder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9859" y="2328579"/>
            <a:ext cx="2252285" cy="3019731"/>
          </a:xfrm>
          <a:prstGeom prst="rect">
            <a:avLst/>
          </a:prstGeom>
        </p:spPr>
      </p:pic>
      <p:pic>
        <p:nvPicPr>
          <p:cNvPr id="4" name="Content Placeholder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9155" y="2503757"/>
            <a:ext cx="1993690" cy="2669375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7891" y="375039"/>
            <a:ext cx="1622425" cy="1178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048000" y="5051522"/>
            <a:ext cx="5781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omic Sans MS" panose="030F0702030302020204" pitchFamily="66" charset="0"/>
              </a:rPr>
              <a:t> 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1796691" y="375039"/>
            <a:ext cx="8796327" cy="6116442"/>
            <a:chOff x="1697837" y="375354"/>
            <a:chExt cx="8796327" cy="6116442"/>
          </a:xfrm>
        </p:grpSpPr>
        <p:sp>
          <p:nvSpPr>
            <p:cNvPr id="8" name="Rectangle 7"/>
            <p:cNvSpPr/>
            <p:nvPr/>
          </p:nvSpPr>
          <p:spPr>
            <a:xfrm>
              <a:off x="1697837" y="375354"/>
              <a:ext cx="8796327" cy="6116442"/>
            </a:xfrm>
            <a:prstGeom prst="rect">
              <a:avLst/>
            </a:prstGeom>
            <a:solidFill>
              <a:schemeClr val="bg1"/>
            </a:solidFill>
            <a:ln w="76200">
              <a:solidFill>
                <a:srgbClr val="0099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 sz="1576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1760892" y="438410"/>
              <a:ext cx="8670214" cy="5990330"/>
            </a:xfrm>
            <a:prstGeom prst="rect">
              <a:avLst/>
            </a:prstGeom>
            <a:solidFill>
              <a:schemeClr val="bg1"/>
            </a:solidFill>
            <a:ln w="76200">
              <a:solidFill>
                <a:srgbClr val="CC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 sz="1576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pic>
          <p:nvPicPr>
            <p:cNvPr id="10" name="Picture 5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07272" y="654223"/>
              <a:ext cx="1061705" cy="7715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</p:pic>
        <p:pic>
          <p:nvPicPr>
            <p:cNvPr id="11" name="Picture 5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33393" y="645570"/>
              <a:ext cx="1061705" cy="7715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</p:pic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02447" y="619661"/>
              <a:ext cx="1187107" cy="12907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3" name="TextBox 12"/>
            <p:cNvSpPr txBox="1"/>
            <p:nvPr/>
          </p:nvSpPr>
          <p:spPr>
            <a:xfrm>
              <a:off x="1963838" y="5715103"/>
              <a:ext cx="8327383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>
                  <a:latin typeface="Comic Sans MS" panose="030F0702030302020204" pitchFamily="66" charset="0"/>
                </a:rPr>
                <a:t>Well done Alex! </a:t>
              </a:r>
              <a:endParaRPr lang="en-GB" dirty="0">
                <a:latin typeface="Comic Sans MS" panose="030F0702030302020204" pitchFamily="66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913818" y="4758153"/>
              <a:ext cx="8327383" cy="95410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smtClean="0">
                  <a:latin typeface="Comic Sans MS" panose="030F0702030302020204" pitchFamily="66" charset="0"/>
                </a:rPr>
                <a:t>Alex</a:t>
              </a:r>
              <a:endParaRPr lang="en-US" sz="2000" b="1" dirty="0" smtClean="0">
                <a:latin typeface="Comic Sans MS" panose="030F0702030302020204" pitchFamily="66" charset="0"/>
              </a:endParaRPr>
            </a:p>
            <a:p>
              <a:r>
                <a:rPr lang="en-US" dirty="0" smtClean="0">
                  <a:latin typeface="Comic Sans MS" panose="030F0702030302020204" pitchFamily="66" charset="0"/>
                </a:rPr>
                <a:t>For learning and remembering lots of new </a:t>
              </a:r>
              <a:r>
                <a:rPr lang="en-US" dirty="0" smtClean="0">
                  <a:latin typeface="Comic Sans MS" panose="030F0702030302020204" pitchFamily="66" charset="0"/>
                </a:rPr>
                <a:t>makaton </a:t>
              </a:r>
              <a:r>
                <a:rPr lang="en-US" dirty="0" smtClean="0">
                  <a:latin typeface="Comic Sans MS" panose="030F0702030302020204" pitchFamily="66" charset="0"/>
                </a:rPr>
                <a:t>signs this </a:t>
              </a:r>
              <a:r>
                <a:rPr lang="en-US" dirty="0" smtClean="0">
                  <a:latin typeface="Comic Sans MS" panose="030F0702030302020204" pitchFamily="66" charset="0"/>
                </a:rPr>
                <a:t>week - he </a:t>
              </a:r>
              <a:r>
                <a:rPr lang="en-US" dirty="0" smtClean="0">
                  <a:latin typeface="Comic Sans MS" panose="030F0702030302020204" pitchFamily="66" charset="0"/>
                </a:rPr>
                <a:t>has even started using them to request the </a:t>
              </a:r>
              <a:r>
                <a:rPr lang="en-US" dirty="0" smtClean="0">
                  <a:latin typeface="Comic Sans MS" panose="030F0702030302020204" pitchFamily="66" charset="0"/>
                </a:rPr>
                <a:t>toilet.</a:t>
              </a:r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976876" y="4572109"/>
              <a:ext cx="8327383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endParaRPr lang="en-GB" dirty="0">
                <a:latin typeface="Comic Sans MS" panose="030F0702030302020204" pitchFamily="66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932309" y="5962825"/>
              <a:ext cx="8327383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GB" dirty="0" smtClean="0">
                  <a:latin typeface="Comic Sans MS" panose="030F0702030302020204" pitchFamily="66" charset="0"/>
                </a:rPr>
                <a:t>Date: </a:t>
              </a:r>
              <a:r>
                <a:rPr lang="en-GB" dirty="0" smtClean="0">
                  <a:latin typeface="Comic Sans MS" panose="030F0702030302020204" pitchFamily="66" charset="0"/>
                </a:rPr>
                <a:t>3rd </a:t>
              </a:r>
              <a:r>
                <a:rPr lang="en-GB" dirty="0" smtClean="0">
                  <a:latin typeface="Comic Sans MS" panose="030F0702030302020204" pitchFamily="66" charset="0"/>
                </a:rPr>
                <a:t>December </a:t>
              </a:r>
              <a:r>
                <a:rPr lang="en-GB" dirty="0" smtClean="0">
                  <a:latin typeface="Comic Sans MS" panose="030F0702030302020204" pitchFamily="66" charset="0"/>
                </a:rPr>
                <a:t>2021</a:t>
              </a:r>
              <a:endParaRPr lang="en-GB" dirty="0">
                <a:latin typeface="Comic Sans MS" panose="030F0702030302020204" pitchFamily="66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932308" y="1781788"/>
              <a:ext cx="8327383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 smtClean="0">
                  <a:latin typeface="Comic Sans MS" panose="030F0702030302020204" pitchFamily="66" charset="0"/>
                </a:rPr>
                <a:t>Communicator of the </a:t>
              </a:r>
              <a:r>
                <a:rPr lang="en-GB" sz="2000" b="1" dirty="0" smtClean="0">
                  <a:latin typeface="Comic Sans MS" panose="030F0702030302020204" pitchFamily="66" charset="0"/>
                </a:rPr>
                <a:t>Week</a:t>
              </a:r>
              <a:endParaRPr lang="en-GB" sz="2000" b="1" dirty="0">
                <a:latin typeface="Comic Sans MS" panose="030F0702030302020204" pitchFamily="66" charset="0"/>
              </a:endParaRPr>
            </a:p>
          </p:txBody>
        </p:sp>
      </p:grpSp>
      <p:pic>
        <p:nvPicPr>
          <p:cNvPr id="20" name="Picture 1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8430" y="2254519"/>
            <a:ext cx="1855865" cy="2386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009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2421" y="2520439"/>
            <a:ext cx="2127158" cy="2636008"/>
          </a:xfrm>
          <a:prstGeom prst="rect">
            <a:avLst/>
          </a:prstGeom>
        </p:spPr>
      </p:pic>
      <p:pic>
        <p:nvPicPr>
          <p:cNvPr id="3" name="Content Placeholder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9859" y="2328579"/>
            <a:ext cx="2252285" cy="3019731"/>
          </a:xfrm>
          <a:prstGeom prst="rect">
            <a:avLst/>
          </a:prstGeom>
        </p:spPr>
      </p:pic>
      <p:pic>
        <p:nvPicPr>
          <p:cNvPr id="4" name="Content Placeholder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9155" y="2503757"/>
            <a:ext cx="1993690" cy="2669375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7891" y="375039"/>
            <a:ext cx="1622425" cy="1178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048000" y="5051522"/>
            <a:ext cx="5781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omic Sans MS" panose="030F0702030302020204" pitchFamily="66" charset="0"/>
              </a:rPr>
              <a:t> 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1796691" y="375039"/>
            <a:ext cx="8796327" cy="6116442"/>
            <a:chOff x="1697837" y="375354"/>
            <a:chExt cx="8796327" cy="6116442"/>
          </a:xfrm>
        </p:grpSpPr>
        <p:sp>
          <p:nvSpPr>
            <p:cNvPr id="8" name="Rectangle 7"/>
            <p:cNvSpPr/>
            <p:nvPr/>
          </p:nvSpPr>
          <p:spPr>
            <a:xfrm>
              <a:off x="1697837" y="375354"/>
              <a:ext cx="8796327" cy="6116442"/>
            </a:xfrm>
            <a:prstGeom prst="rect">
              <a:avLst/>
            </a:prstGeom>
            <a:solidFill>
              <a:schemeClr val="bg1"/>
            </a:solidFill>
            <a:ln w="76200">
              <a:solidFill>
                <a:srgbClr val="0099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 sz="1576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1760892" y="438410"/>
              <a:ext cx="8670214" cy="5990330"/>
            </a:xfrm>
            <a:prstGeom prst="rect">
              <a:avLst/>
            </a:prstGeom>
            <a:solidFill>
              <a:schemeClr val="bg1"/>
            </a:solidFill>
            <a:ln w="76200">
              <a:solidFill>
                <a:srgbClr val="CC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 sz="1576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pic>
          <p:nvPicPr>
            <p:cNvPr id="10" name="Picture 5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07272" y="654223"/>
              <a:ext cx="1061705" cy="7715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</p:pic>
        <p:pic>
          <p:nvPicPr>
            <p:cNvPr id="11" name="Picture 5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33393" y="645570"/>
              <a:ext cx="1061705" cy="7715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</p:pic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02447" y="619661"/>
              <a:ext cx="1187107" cy="12907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3" name="TextBox 12"/>
            <p:cNvSpPr txBox="1"/>
            <p:nvPr/>
          </p:nvSpPr>
          <p:spPr>
            <a:xfrm>
              <a:off x="1963836" y="5797648"/>
              <a:ext cx="8327383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>
                  <a:latin typeface="Comic Sans MS" panose="030F0702030302020204" pitchFamily="66" charset="0"/>
                </a:rPr>
                <a:t>Well done Usman ! </a:t>
              </a:r>
              <a:endParaRPr lang="en-GB" dirty="0">
                <a:latin typeface="Comic Sans MS" panose="030F0702030302020204" pitchFamily="66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226335" y="4864893"/>
              <a:ext cx="8035706" cy="95410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smtClean="0">
                  <a:latin typeface="Comic Sans MS" panose="030F0702030302020204" pitchFamily="66" charset="0"/>
                </a:rPr>
                <a:t>Usman</a:t>
              </a:r>
              <a:r>
                <a:rPr lang="en-US" dirty="0" smtClean="0">
                  <a:latin typeface="Comic Sans MS" panose="030F0702030302020204" pitchFamily="66" charset="0"/>
                </a:rPr>
                <a:t> </a:t>
              </a:r>
            </a:p>
            <a:p>
              <a:r>
                <a:rPr lang="en-US" dirty="0" smtClean="0">
                  <a:latin typeface="Comic Sans MS" panose="030F0702030302020204" pitchFamily="66" charset="0"/>
                </a:rPr>
                <a:t>For lifting his legs up and giving great eye contact to request more during our Tac Pac session.</a:t>
              </a:r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976876" y="4572109"/>
              <a:ext cx="8327383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endParaRPr lang="en-GB" dirty="0">
                <a:latin typeface="Comic Sans MS" panose="030F0702030302020204" pitchFamily="66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932309" y="5962825"/>
              <a:ext cx="8327383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GB" dirty="0" smtClean="0">
                  <a:latin typeface="Comic Sans MS" panose="030F0702030302020204" pitchFamily="66" charset="0"/>
                </a:rPr>
                <a:t>Date: </a:t>
              </a:r>
              <a:r>
                <a:rPr lang="en-GB" dirty="0" smtClean="0">
                  <a:latin typeface="Comic Sans MS" panose="030F0702030302020204" pitchFamily="66" charset="0"/>
                </a:rPr>
                <a:t>3rd </a:t>
              </a:r>
              <a:r>
                <a:rPr lang="en-GB" dirty="0" smtClean="0">
                  <a:latin typeface="Comic Sans MS" panose="030F0702030302020204" pitchFamily="66" charset="0"/>
                </a:rPr>
                <a:t>December </a:t>
              </a:r>
              <a:r>
                <a:rPr lang="en-GB" dirty="0" smtClean="0">
                  <a:latin typeface="Comic Sans MS" panose="030F0702030302020204" pitchFamily="66" charset="0"/>
                </a:rPr>
                <a:t>2021</a:t>
              </a:r>
              <a:endParaRPr lang="en-GB" dirty="0">
                <a:latin typeface="Comic Sans MS" panose="030F0702030302020204" pitchFamily="66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932308" y="1781788"/>
              <a:ext cx="8327383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 smtClean="0">
                  <a:latin typeface="Comic Sans MS" panose="030F0702030302020204" pitchFamily="66" charset="0"/>
                </a:rPr>
                <a:t>Communicator of the </a:t>
              </a:r>
              <a:r>
                <a:rPr lang="en-GB" sz="2000" b="1" dirty="0" smtClean="0">
                  <a:latin typeface="Comic Sans MS" panose="030F0702030302020204" pitchFamily="66" charset="0"/>
                </a:rPr>
                <a:t>Week</a:t>
              </a:r>
              <a:endParaRPr lang="en-GB" sz="2000" b="1" dirty="0">
                <a:latin typeface="Comic Sans MS" panose="030F0702030302020204" pitchFamily="66" charset="0"/>
              </a:endParaRPr>
            </a:p>
          </p:txBody>
        </p:sp>
      </p:grpSp>
      <p:pic>
        <p:nvPicPr>
          <p:cNvPr id="18" name="Picture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2535469"/>
            <a:ext cx="2586357" cy="1939767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851288" y="2621647"/>
            <a:ext cx="2546172" cy="1909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254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</TotalTime>
  <Words>210</Words>
  <Application>Microsoft Office PowerPoint</Application>
  <PresentationFormat>Widescreen</PresentationFormat>
  <Paragraphs>42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Comic Sans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 Whaites</dc:creator>
  <cp:lastModifiedBy>justin innes</cp:lastModifiedBy>
  <cp:revision>38</cp:revision>
  <dcterms:created xsi:type="dcterms:W3CDTF">2021-11-17T19:00:00Z</dcterms:created>
  <dcterms:modified xsi:type="dcterms:W3CDTF">2021-12-03T12:06:29Z</dcterms:modified>
</cp:coreProperties>
</file>