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89" r:id="rId3"/>
    <p:sldId id="311" r:id="rId4"/>
    <p:sldId id="312" r:id="rId5"/>
    <p:sldId id="305" r:id="rId6"/>
    <p:sldId id="310" r:id="rId7"/>
    <p:sldId id="293" r:id="rId8"/>
    <p:sldId id="294" r:id="rId9"/>
    <p:sldId id="295" r:id="rId10"/>
    <p:sldId id="304" r:id="rId11"/>
    <p:sldId id="296" r:id="rId12"/>
    <p:sldId id="297" r:id="rId13"/>
    <p:sldId id="298" r:id="rId14"/>
    <p:sldId id="303" r:id="rId15"/>
    <p:sldId id="291" r:id="rId16"/>
    <p:sldId id="300" r:id="rId17"/>
    <p:sldId id="292" r:id="rId18"/>
    <p:sldId id="301" r:id="rId19"/>
    <p:sldId id="30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58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68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35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98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16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63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98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01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20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17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1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4E9C6-E897-4408-9C0F-13CA4FA3142F}" type="datetimeFigureOut">
              <a:rPr lang="en-GB" smtClean="0"/>
              <a:t>21/01/2022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D292-83C6-43D3-9C48-78860B729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3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Shamim!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walking confidently with the support of an adult. 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72643" y="457285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Shamim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/>
          <p:nvPr/>
        </p:nvPicPr>
        <p:blipFill rotWithShape="1">
          <a:blip r:embed="rId8"/>
          <a:srcRect l="40256" t="31354" r="45455" b="22463"/>
          <a:stretch/>
        </p:blipFill>
        <p:spPr bwMode="auto">
          <a:xfrm>
            <a:off x="5358933" y="2219353"/>
            <a:ext cx="1390286" cy="2344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86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Miah!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engaging independently in chatterbox time alongside her peers. 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72643" y="457285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Miah-Rose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27" y="2222128"/>
            <a:ext cx="1803280" cy="226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8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Amanda!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fantastic sentence work in literacy – successfully making subject, verb, object sentences independently to describe pictures. 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19126" y="449774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Amanda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767" y="2296626"/>
            <a:ext cx="1436433" cy="209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Mia!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393" y="5004497"/>
              <a:ext cx="814415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waiting calmly and patiently on poolside for her turn, getting out when asked and changing sensibly.  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Mia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61" y="2305606"/>
            <a:ext cx="1300863" cy="208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Brody!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32308" y="5115728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following instructions our PE lesson - running, galloping and skipping.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24021" y="4635042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Brody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187" y="2123760"/>
            <a:ext cx="1928519" cy="247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2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Ercan!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a brilliant swim, following instructions and waiting patiently for his turn.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32307" y="4621574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Ercan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291" y="2137631"/>
            <a:ext cx="3269417" cy="24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0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Jayden!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393" y="5004497"/>
              <a:ext cx="814415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coming into class calmly all week, getting straight on with his morning work and doing his best in all lessons.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Jayden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352" y="2308131"/>
            <a:ext cx="1685506" cy="216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7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Jakub 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20354" y="5005584"/>
              <a:ext cx="817086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successfully completing a </a:t>
              </a:r>
              <a:r>
                <a:rPr lang="en-US" dirty="0">
                  <a:latin typeface="Comic Sans MS" panose="030F0702030302020204" pitchFamily="66" charset="0"/>
                </a:rPr>
                <a:t>m</a:t>
              </a:r>
              <a:r>
                <a:rPr lang="en-US" dirty="0" smtClean="0">
                  <a:latin typeface="Comic Sans MS" panose="030F0702030302020204" pitchFamily="66" charset="0"/>
                </a:rPr>
                <a:t>aths subtraction worksheet almost entirely independently</a:t>
              </a:r>
              <a:r>
                <a:rPr lang="en-US" dirty="0">
                  <a:latin typeface="Comic Sans MS" panose="030F0702030302020204" pitchFamily="66" charset="0"/>
                </a:rPr>
                <a:t>!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Jakub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74" y="2240643"/>
            <a:ext cx="1767180" cy="227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9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Alex!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72643" y="4992353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working hard to complete some workstation activities.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Alex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692" y="2274823"/>
            <a:ext cx="1681080" cy="21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697836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Brycie!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successfully using her hands to explore new items presented to her.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Brycie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9538" y="2544997"/>
            <a:ext cx="2161389" cy="162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Preston!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393" y="5004497"/>
              <a:ext cx="814415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trying hard when sounding out CVC words in our snakes and ladders reading game.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Preston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76" y="2337062"/>
            <a:ext cx="1663512" cy="21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Cameron!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50160" y="500449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successfully following instructions in our food technology session. 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Cameron </a:t>
              </a:r>
              <a:r>
                <a:rPr lang="en-GB" sz="2000" b="1" dirty="0" smtClean="0">
                  <a:latin typeface="Comic Sans MS" panose="030F0702030302020204" pitchFamily="66" charset="0"/>
                </a:rPr>
                <a:t>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76" y="2359494"/>
            <a:ext cx="1663512" cy="21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8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Sophia!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43113" y="5256410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standing at the side of the pool with minimal support to reach for toys.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43113" y="4887572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Sophia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42" y="2166674"/>
            <a:ext cx="1815335" cy="26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57502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71698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Freddie!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393" y="5004497"/>
              <a:ext cx="814415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using his initiative by choosing and displaying the correct symbols for the class timetable.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286" y="4635042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Freddie 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Achievement Award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74661" y="2443447"/>
            <a:ext cx="2450301" cy="183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89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8" y="5715604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Aarav!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68567" y="5147661"/>
              <a:ext cx="797794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using his PECS to successfully request different toys during our choice session.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06808" y="4332346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9" name="Picture 1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06" y="2413883"/>
            <a:ext cx="2028494" cy="225549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606019" y="4761329"/>
            <a:ext cx="1314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Aarav </a:t>
            </a:r>
            <a:r>
              <a:rPr lang="en-US" b="1" dirty="0" smtClean="0">
                <a:latin typeface="Comic Sans MS" panose="030F0702030302020204" pitchFamily="66" charset="0"/>
              </a:rPr>
              <a:t>   </a:t>
            </a:r>
            <a:endParaRPr lang="en-US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3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7496" y="429017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841803" y="5700461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Max!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32308" y="5098003"/>
              <a:ext cx="832738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For using his PECS consistently at PECS Stage 3b – making choices, starting to find symbols in his folder and requesting food items from an adult.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33454" y="1765624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26" y="2218333"/>
            <a:ext cx="1676345" cy="242985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357122" y="4708808"/>
            <a:ext cx="1675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Maximus </a:t>
            </a:r>
            <a:r>
              <a:rPr lang="en-US" sz="2000" b="1" dirty="0" smtClean="0">
                <a:latin typeface="Comic Sans MS" panose="030F0702030302020204" pitchFamily="66" charset="0"/>
              </a:rPr>
              <a:t>   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84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3837" y="5633137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Joseph!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76876" y="5201916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anose="030F0702030302020204" pitchFamily="66" charset="0"/>
                </a:rPr>
                <a:t>For independently using his PECS to request his ear defenders.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32307" y="481245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Joseph </a:t>
              </a:r>
              <a:endParaRPr lang="en-GB" b="1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79" y="2202830"/>
            <a:ext cx="1839418" cy="25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3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76876" y="5771923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Toby!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393" y="4825624"/>
              <a:ext cx="810780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omic Sans MS" panose="030F0702030302020204" pitchFamily="66" charset="0"/>
                </a:rPr>
                <a:t>Toby </a:t>
              </a:r>
            </a:p>
            <a:p>
              <a:r>
                <a:rPr lang="en-US" dirty="0" smtClean="0">
                  <a:latin typeface="Comic Sans MS" panose="030F0702030302020204" pitchFamily="66" charset="0"/>
                </a:rPr>
                <a:t>For finding and then successfully using the class choice board to choose what programme he wanted to access.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13817" y="1730631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409" y="2163953"/>
            <a:ext cx="1996017" cy="266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21" y="2520439"/>
            <a:ext cx="2127158" cy="2636008"/>
          </a:xfrm>
          <a:prstGeom prst="rect">
            <a:avLst/>
          </a:prstGeom>
        </p:spPr>
      </p:pic>
      <p:pic>
        <p:nvPicPr>
          <p:cNvPr id="3" name="Content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59" y="2328579"/>
            <a:ext cx="2252285" cy="3019731"/>
          </a:xfrm>
          <a:prstGeom prst="rect">
            <a:avLst/>
          </a:prstGeom>
        </p:spPr>
      </p:pic>
      <p:pic>
        <p:nvPicPr>
          <p:cNvPr id="4" name="Content Placeholder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55" y="2503757"/>
            <a:ext cx="1993690" cy="26693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1" y="375039"/>
            <a:ext cx="1622425" cy="117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0" y="5051522"/>
            <a:ext cx="578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96691" y="375039"/>
            <a:ext cx="8796327" cy="6116442"/>
            <a:chOff x="1697837" y="375354"/>
            <a:chExt cx="8796327" cy="6116442"/>
          </a:xfrm>
        </p:grpSpPr>
        <p:sp>
          <p:nvSpPr>
            <p:cNvPr id="8" name="Rectangle 7"/>
            <p:cNvSpPr/>
            <p:nvPr/>
          </p:nvSpPr>
          <p:spPr>
            <a:xfrm>
              <a:off x="1697837" y="375354"/>
              <a:ext cx="8796327" cy="611644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0892" y="438410"/>
              <a:ext cx="8670214" cy="599033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C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576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272" y="654223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393" y="645570"/>
              <a:ext cx="1061705" cy="771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447" y="619661"/>
              <a:ext cx="1187107" cy="1290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95364" y="582549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anose="030F0702030302020204" pitchFamily="66" charset="0"/>
                </a:rPr>
                <a:t>Well done Daniel! 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22656" y="4765057"/>
              <a:ext cx="810780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omic Sans MS" panose="030F0702030302020204" pitchFamily="66" charset="0"/>
                </a:rPr>
                <a:t>Daniel </a:t>
              </a:r>
            </a:p>
            <a:p>
              <a:r>
                <a:rPr lang="en-US" dirty="0" smtClean="0">
                  <a:latin typeface="Comic Sans MS" panose="030F0702030302020204" pitchFamily="66" charset="0"/>
                </a:rPr>
                <a:t>For successfully using his communicator to tell a member of the class team that he was not feeling very well. 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76876" y="4572109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2309" y="5962825"/>
              <a:ext cx="83273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 smtClean="0">
                  <a:latin typeface="Comic Sans MS" panose="030F0702030302020204" pitchFamily="66" charset="0"/>
                </a:rPr>
                <a:t>Date: 21st January 2022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2308" y="1781788"/>
              <a:ext cx="832738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Comic Sans MS" panose="030F0702030302020204" pitchFamily="66" charset="0"/>
                </a:rPr>
                <a:t>Communicator of the Week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3215" y="2598204"/>
            <a:ext cx="2364967" cy="177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550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Whaites</dc:creator>
  <cp:lastModifiedBy>Justin Innes</cp:lastModifiedBy>
  <cp:revision>86</cp:revision>
  <dcterms:created xsi:type="dcterms:W3CDTF">2021-11-17T19:00:00Z</dcterms:created>
  <dcterms:modified xsi:type="dcterms:W3CDTF">2022-01-21T08:07:54Z</dcterms:modified>
</cp:coreProperties>
</file>